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18"/>
  </p:normalViewPr>
  <p:slideViewPr>
    <p:cSldViewPr snapToGrid="0" snapToObjects="1">
      <p:cViewPr>
        <p:scale>
          <a:sx n="98" d="100"/>
          <a:sy n="98" d="100"/>
        </p:scale>
        <p:origin x="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48577-30E9-E647-AFF0-71B6267D2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54F407-A97F-0C4A-BD5A-3FA79B1D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13D794-449F-5945-BD26-3086D0E9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4CE32B-8E89-7640-B8C4-8BF47044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BED802-70A2-B644-BC13-ECF453FD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8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010802-2B61-9E41-B365-3989510E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0A83C6-C73B-564C-961F-F58CB5B63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D0DE84-AC1F-344B-8806-9EE0B3DE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064FF9-2BB7-EF47-928E-2C9CD1A4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EFE682-F547-D64E-A628-2C85CA4F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7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C46525F-332B-1944-9B99-AD2C65893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3D04AD-EDB2-0F4F-B753-0E5D880F0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EC9E5-4BC1-8B4D-B3AB-DEDE8677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3715AE-B3DC-4F49-9723-43A3C75F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81E7B-CE72-D145-8800-E9367260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60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5A96B-B043-FA4C-AAAB-19CCF7BA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A20AB-5C95-DC4B-82D5-C5140DF1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DA3DC-DE60-5946-A4FD-C4638C88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24AA33-4106-B445-A0A1-912408C9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F2BD9-400F-5A43-A6DD-3986FDC2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47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D557A-FF5B-6B47-9F80-46A38AA0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C9FD4-074A-7C4C-B0DC-EDA89CEC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0FE166-8B42-6547-9EB5-2F0A1A3D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B17392-81A9-5749-AD2B-895BAC2D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705C0C-89F0-E04A-8AF7-3E101E02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56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84CB4-FA67-3F45-9D08-6FF1EF4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9E1AE-0B56-414F-89F9-1D1E83C22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AABA1-B011-A145-BAFC-DC90E1764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2D18B9-987D-3A4C-86D3-9D16337B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A50C85-B7D0-9C4F-AC48-EB487E67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A2B0C8-6883-5A48-9B85-52F5EAFB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8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87BB2D-D085-8D4B-B5BC-562652BF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62437D-BCB5-E142-B787-7C8DA2EA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7D7559-84CB-4141-BE68-4E7529841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EEDDA7-56CE-584B-BFC6-B0ADE1245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F85C5C-9874-8240-81C3-E83A74929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52C33A-89C3-814D-9410-A17A2E18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CEFBE2-F132-F446-83C2-73CD0DB7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78FA30-B251-7F40-B1B2-2B819205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EE342-4915-1A48-B769-89FFA0A5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10837F-57F1-4C4C-B1F3-963B9737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C87247-E771-7A45-8200-31CC0F14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E870F2-4D5E-0240-9054-F31B741A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4D203EA-9565-4342-A4B8-5A416275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D11E2C-29A7-8F4B-8F08-A3B39C2C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115D7-40D7-DC40-92CC-87F59960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18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C41091-CD16-E64A-995A-CDEE87B9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2B4CA0-4636-644C-B72F-6BB55530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9BD05D-A8EB-6F46-8525-FB6FC4E6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ADDBA0-A2A8-C249-899B-BF768DD1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724DBB-CB14-374E-A1A7-CFA4B706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2216AA-3386-1546-9025-9CA75477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45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892C11-1747-0F45-8C0A-E092D5C0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3927AA-EEE5-F049-B232-C02A90180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2A3BB2-CAA5-F942-BC14-94A6D90D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ACAAE7-D711-DD4B-82BB-3536E219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2DFD85-6711-2A4F-B5FE-56A081FB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AC3C93-7B60-D244-A657-FAC7CE49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38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EE17F9-CF5E-4E4F-8028-A3650010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2942EA-8E15-1E45-BC5D-6C45239F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CA4DD-2090-6749-89E0-67AA26C7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4AEA-055C-9E40-8746-C5EE31E6D609}" type="datetimeFigureOut">
              <a:rPr kumimoji="1" lang="ja-JP" altLang="en-US" smtClean="0"/>
              <a:t>2020/2/12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81302C-F357-4F44-B294-23186B824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85E6CD-242D-2D4A-AD7F-0006E57F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B4A3-EE39-F549-BF6F-D5FD0A5562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7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4682349-C1D9-2C44-97F5-F329F07AA9D8}"/>
              </a:ext>
            </a:extLst>
          </p:cNvPr>
          <p:cNvGrpSpPr/>
          <p:nvPr/>
        </p:nvGrpSpPr>
        <p:grpSpPr>
          <a:xfrm>
            <a:off x="730590" y="596900"/>
            <a:ext cx="10562874" cy="5194300"/>
            <a:chOff x="730590" y="596900"/>
            <a:chExt cx="10562874" cy="5194300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A6AA74D-BBA5-3B43-975B-40B892102939}"/>
                </a:ext>
              </a:extLst>
            </p:cNvPr>
            <p:cNvGrpSpPr/>
            <p:nvPr/>
          </p:nvGrpSpPr>
          <p:grpSpPr>
            <a:xfrm>
              <a:off x="730590" y="596900"/>
              <a:ext cx="10562874" cy="5194300"/>
              <a:chOff x="730590" y="596900"/>
              <a:chExt cx="10562874" cy="5194300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CCB389F7-F167-9A46-9487-1454A8A0A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590" y="596900"/>
                <a:ext cx="7865186" cy="5194300"/>
              </a:xfrm>
              <a:prstGeom prst="rect">
                <a:avLst/>
              </a:prstGeom>
            </p:spPr>
          </p:pic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F5AD5EF-71C9-1245-AFED-AC86E566E50C}"/>
                  </a:ext>
                </a:extLst>
              </p:cNvPr>
              <p:cNvSpPr/>
              <p:nvPr/>
            </p:nvSpPr>
            <p:spPr>
              <a:xfrm>
                <a:off x="4650377" y="3239588"/>
                <a:ext cx="2142310" cy="146304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D5B109B0-9D9A-E84B-8019-31CF19DADE53}"/>
                  </a:ext>
                </a:extLst>
              </p:cNvPr>
              <p:cNvGrpSpPr/>
              <p:nvPr/>
            </p:nvGrpSpPr>
            <p:grpSpPr>
              <a:xfrm>
                <a:off x="6797250" y="2878183"/>
                <a:ext cx="4496214" cy="2623457"/>
                <a:chOff x="6797250" y="2878183"/>
                <a:chExt cx="4496214" cy="2623457"/>
              </a:xfrm>
            </p:grpSpPr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05784524-59F4-2D44-9A42-5070B1720D5D}"/>
                    </a:ext>
                  </a:extLst>
                </p:cNvPr>
                <p:cNvGrpSpPr/>
                <p:nvPr/>
              </p:nvGrpSpPr>
              <p:grpSpPr>
                <a:xfrm>
                  <a:off x="7701178" y="2878183"/>
                  <a:ext cx="3592286" cy="2623457"/>
                  <a:chOff x="7239001" y="1981200"/>
                  <a:chExt cx="3592286" cy="2623457"/>
                </a:xfrm>
              </p:grpSpPr>
              <p:sp>
                <p:nvSpPr>
                  <p:cNvPr id="8" name="正方形/長方形 7">
                    <a:extLst>
                      <a:ext uri="{FF2B5EF4-FFF2-40B4-BE49-F238E27FC236}">
                        <a16:creationId xmlns:a16="http://schemas.microsoft.com/office/drawing/2014/main" id="{39E5F06C-B506-3340-BEC5-8AB22FE1BF2E}"/>
                      </a:ext>
                    </a:extLst>
                  </p:cNvPr>
                  <p:cNvSpPr/>
                  <p:nvPr/>
                </p:nvSpPr>
                <p:spPr>
                  <a:xfrm>
                    <a:off x="7239001" y="1981200"/>
                    <a:ext cx="3592286" cy="262345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7" name="図 6">
                    <a:extLst>
                      <a:ext uri="{FF2B5EF4-FFF2-40B4-BE49-F238E27FC236}">
                        <a16:creationId xmlns:a16="http://schemas.microsoft.com/office/drawing/2014/main" id="{A8C1D458-2637-004E-9E0B-01D80D3B2A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310223" y="2023008"/>
                    <a:ext cx="3471532" cy="252250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三角形 14">
                  <a:extLst>
                    <a:ext uri="{FF2B5EF4-FFF2-40B4-BE49-F238E27FC236}">
                      <a16:creationId xmlns:a16="http://schemas.microsoft.com/office/drawing/2014/main" id="{26442C66-59BD-D748-A460-04B2D812D0CC}"/>
                    </a:ext>
                  </a:extLst>
                </p:cNvPr>
                <p:cNvSpPr/>
                <p:nvPr/>
              </p:nvSpPr>
              <p:spPr>
                <a:xfrm rot="16200000">
                  <a:off x="7089184" y="3661733"/>
                  <a:ext cx="333125" cy="91699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3B42E04-CC46-A745-AE19-B817C723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6814" y="3698409"/>
              <a:ext cx="536642" cy="536642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676109B-56C9-C04B-B8BF-65BF7172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2758" y="3869338"/>
              <a:ext cx="536642" cy="536642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48740A6-7127-894D-AE20-6432DC826821}"/>
                </a:ext>
              </a:extLst>
            </p:cNvPr>
            <p:cNvSpPr txBox="1"/>
            <p:nvPr/>
          </p:nvSpPr>
          <p:spPr>
            <a:xfrm>
              <a:off x="8954351" y="4202974"/>
              <a:ext cx="965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/>
                <a:t>武漢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C67016C-26C0-7E41-AE95-55DC88648AD8}"/>
                </a:ext>
              </a:extLst>
            </p:cNvPr>
            <p:cNvSpPr txBox="1"/>
            <p:nvPr/>
          </p:nvSpPr>
          <p:spPr>
            <a:xfrm>
              <a:off x="10308239" y="4405980"/>
              <a:ext cx="83431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/>
                <a:t>新昌郡</a:t>
              </a:r>
              <a:endParaRPr kumimoji="1" lang="ja-JP" altLang="en-US" sz="1500" b="1"/>
            </a:p>
          </p:txBody>
        </p:sp>
      </p:grpSp>
    </p:spTree>
    <p:extLst>
      <p:ext uri="{BB962C8B-B14F-4D97-AF65-F5344CB8AC3E}">
        <p14:creationId xmlns:p14="http://schemas.microsoft.com/office/powerpoint/2010/main" val="313469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3</Words>
  <Application>Microsoft Macintosh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AKARI HOSOYA</dc:creator>
  <cp:lastModifiedBy>AKARI HOSOYA</cp:lastModifiedBy>
  <cp:revision>5</cp:revision>
  <dcterms:created xsi:type="dcterms:W3CDTF">2020-02-12T14:09:31Z</dcterms:created>
  <dcterms:modified xsi:type="dcterms:W3CDTF">2020-02-17T01:35:57Z</dcterms:modified>
</cp:coreProperties>
</file>